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</p:sldIdLst>
  <p:sldSz cx="18288000" cy="10287000"/>
  <p:notesSz cx="6858000" cy="9144000"/>
  <p:embeddedFontLst>
    <p:embeddedFont>
      <p:font typeface="Roboto" panose="02000000000000000000" pitchFamily="2" charset="0"/>
      <p:regular r:id="rId3"/>
    </p:embeddedFont>
    <p:embeddedFont>
      <p:font typeface="Roboto Condensed" panose="02000000000000000000" pitchFamily="2" charset="0"/>
      <p:regular r:id="rId4"/>
    </p:embeddedFont>
    <p:embeddedFont>
      <p:font typeface="Roboto Condensed Bold" panose="02000000000000000000" charset="0"/>
      <p:regular r:id="rId5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70" d="100"/>
          <a:sy n="70" d="100"/>
        </p:scale>
        <p:origin x="77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font" Target="fonts/font1.fntdata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font" Target="fonts/font3.fntdata"/><Relationship Id="rId10" Type="http://schemas.openxmlformats.org/officeDocument/2006/relationships/customXml" Target="../customXml/item1.xml"/><Relationship Id="rId4" Type="http://schemas.openxmlformats.org/officeDocument/2006/relationships/font" Target="fonts/font2.fntdata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80B3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2673843" y="1600840"/>
            <a:ext cx="2858326" cy="2268029"/>
            <a:chOff x="0" y="0"/>
            <a:chExt cx="786545" cy="624109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786545" cy="624109"/>
            </a:xfrm>
            <a:custGeom>
              <a:avLst/>
              <a:gdLst/>
              <a:ahLst/>
              <a:cxnLst/>
              <a:rect l="l" t="t" r="r" b="b"/>
              <a:pathLst>
                <a:path w="786545" h="624109">
                  <a:moveTo>
                    <a:pt x="54171" y="0"/>
                  </a:moveTo>
                  <a:lnTo>
                    <a:pt x="732374" y="0"/>
                  </a:lnTo>
                  <a:cubicBezTo>
                    <a:pt x="746741" y="0"/>
                    <a:pt x="760520" y="5707"/>
                    <a:pt x="770679" y="15866"/>
                  </a:cubicBezTo>
                  <a:cubicBezTo>
                    <a:pt x="780838" y="26025"/>
                    <a:pt x="786545" y="39804"/>
                    <a:pt x="786545" y="54171"/>
                  </a:cubicBezTo>
                  <a:lnTo>
                    <a:pt x="786545" y="569938"/>
                  </a:lnTo>
                  <a:cubicBezTo>
                    <a:pt x="786545" y="584305"/>
                    <a:pt x="780838" y="598084"/>
                    <a:pt x="770679" y="608243"/>
                  </a:cubicBezTo>
                  <a:cubicBezTo>
                    <a:pt x="760520" y="618402"/>
                    <a:pt x="746741" y="624109"/>
                    <a:pt x="732374" y="624109"/>
                  </a:cubicBezTo>
                  <a:lnTo>
                    <a:pt x="54171" y="624109"/>
                  </a:lnTo>
                  <a:cubicBezTo>
                    <a:pt x="39804" y="624109"/>
                    <a:pt x="26025" y="618402"/>
                    <a:pt x="15866" y="608243"/>
                  </a:cubicBezTo>
                  <a:cubicBezTo>
                    <a:pt x="5707" y="598084"/>
                    <a:pt x="0" y="584305"/>
                    <a:pt x="0" y="569938"/>
                  </a:cubicBezTo>
                  <a:lnTo>
                    <a:pt x="0" y="54171"/>
                  </a:lnTo>
                  <a:cubicBezTo>
                    <a:pt x="0" y="39804"/>
                    <a:pt x="5707" y="26025"/>
                    <a:pt x="15866" y="15866"/>
                  </a:cubicBezTo>
                  <a:cubicBezTo>
                    <a:pt x="26025" y="5707"/>
                    <a:pt x="39804" y="0"/>
                    <a:pt x="54171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FBAF82">
                    <a:alpha val="20000"/>
                  </a:srgbClr>
                </a:gs>
                <a:gs pos="100000">
                  <a:srgbClr val="FBAF82">
                    <a:alpha val="9500"/>
                  </a:srgbClr>
                </a:gs>
              </a:gsLst>
              <a:lin ang="5400000"/>
            </a:gradFill>
          </p:spPr>
          <p:txBody>
            <a:bodyPr/>
            <a:lstStyle/>
            <a:p>
              <a:endParaRPr lang="de-DE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47625"/>
              <a:ext cx="786545" cy="67173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5699187" y="1600840"/>
            <a:ext cx="2858326" cy="2268029"/>
            <a:chOff x="0" y="0"/>
            <a:chExt cx="786545" cy="624109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786545" cy="624109"/>
            </a:xfrm>
            <a:custGeom>
              <a:avLst/>
              <a:gdLst/>
              <a:ahLst/>
              <a:cxnLst/>
              <a:rect l="l" t="t" r="r" b="b"/>
              <a:pathLst>
                <a:path w="786545" h="624109">
                  <a:moveTo>
                    <a:pt x="54171" y="0"/>
                  </a:moveTo>
                  <a:lnTo>
                    <a:pt x="732374" y="0"/>
                  </a:lnTo>
                  <a:cubicBezTo>
                    <a:pt x="746741" y="0"/>
                    <a:pt x="760520" y="5707"/>
                    <a:pt x="770679" y="15866"/>
                  </a:cubicBezTo>
                  <a:cubicBezTo>
                    <a:pt x="780838" y="26025"/>
                    <a:pt x="786545" y="39804"/>
                    <a:pt x="786545" y="54171"/>
                  </a:cubicBezTo>
                  <a:lnTo>
                    <a:pt x="786545" y="569938"/>
                  </a:lnTo>
                  <a:cubicBezTo>
                    <a:pt x="786545" y="584305"/>
                    <a:pt x="780838" y="598084"/>
                    <a:pt x="770679" y="608243"/>
                  </a:cubicBezTo>
                  <a:cubicBezTo>
                    <a:pt x="760520" y="618402"/>
                    <a:pt x="746741" y="624109"/>
                    <a:pt x="732374" y="624109"/>
                  </a:cubicBezTo>
                  <a:lnTo>
                    <a:pt x="54171" y="624109"/>
                  </a:lnTo>
                  <a:cubicBezTo>
                    <a:pt x="39804" y="624109"/>
                    <a:pt x="26025" y="618402"/>
                    <a:pt x="15866" y="608243"/>
                  </a:cubicBezTo>
                  <a:cubicBezTo>
                    <a:pt x="5707" y="598084"/>
                    <a:pt x="0" y="584305"/>
                    <a:pt x="0" y="569938"/>
                  </a:cubicBezTo>
                  <a:lnTo>
                    <a:pt x="0" y="54171"/>
                  </a:lnTo>
                  <a:cubicBezTo>
                    <a:pt x="0" y="39804"/>
                    <a:pt x="5707" y="26025"/>
                    <a:pt x="15866" y="15866"/>
                  </a:cubicBezTo>
                  <a:cubicBezTo>
                    <a:pt x="26025" y="5707"/>
                    <a:pt x="39804" y="0"/>
                    <a:pt x="54171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FBAF82">
                    <a:alpha val="20000"/>
                  </a:srgbClr>
                </a:gs>
                <a:gs pos="100000">
                  <a:srgbClr val="FBAF82">
                    <a:alpha val="9500"/>
                  </a:srgbClr>
                </a:gs>
              </a:gsLst>
              <a:lin ang="5400000"/>
            </a:gradFill>
          </p:spPr>
          <p:txBody>
            <a:bodyPr/>
            <a:lstStyle/>
            <a:p>
              <a:endParaRPr lang="de-DE"/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0" y="-47625"/>
              <a:ext cx="786545" cy="67173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8724531" y="1600840"/>
            <a:ext cx="2858326" cy="2268029"/>
            <a:chOff x="0" y="0"/>
            <a:chExt cx="786545" cy="624109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786545" cy="624109"/>
            </a:xfrm>
            <a:custGeom>
              <a:avLst/>
              <a:gdLst/>
              <a:ahLst/>
              <a:cxnLst/>
              <a:rect l="l" t="t" r="r" b="b"/>
              <a:pathLst>
                <a:path w="786545" h="624109">
                  <a:moveTo>
                    <a:pt x="54171" y="0"/>
                  </a:moveTo>
                  <a:lnTo>
                    <a:pt x="732374" y="0"/>
                  </a:lnTo>
                  <a:cubicBezTo>
                    <a:pt x="746741" y="0"/>
                    <a:pt x="760520" y="5707"/>
                    <a:pt x="770679" y="15866"/>
                  </a:cubicBezTo>
                  <a:cubicBezTo>
                    <a:pt x="780838" y="26025"/>
                    <a:pt x="786545" y="39804"/>
                    <a:pt x="786545" y="54171"/>
                  </a:cubicBezTo>
                  <a:lnTo>
                    <a:pt x="786545" y="569938"/>
                  </a:lnTo>
                  <a:cubicBezTo>
                    <a:pt x="786545" y="584305"/>
                    <a:pt x="780838" y="598084"/>
                    <a:pt x="770679" y="608243"/>
                  </a:cubicBezTo>
                  <a:cubicBezTo>
                    <a:pt x="760520" y="618402"/>
                    <a:pt x="746741" y="624109"/>
                    <a:pt x="732374" y="624109"/>
                  </a:cubicBezTo>
                  <a:lnTo>
                    <a:pt x="54171" y="624109"/>
                  </a:lnTo>
                  <a:cubicBezTo>
                    <a:pt x="39804" y="624109"/>
                    <a:pt x="26025" y="618402"/>
                    <a:pt x="15866" y="608243"/>
                  </a:cubicBezTo>
                  <a:cubicBezTo>
                    <a:pt x="5707" y="598084"/>
                    <a:pt x="0" y="584305"/>
                    <a:pt x="0" y="569938"/>
                  </a:cubicBezTo>
                  <a:lnTo>
                    <a:pt x="0" y="54171"/>
                  </a:lnTo>
                  <a:cubicBezTo>
                    <a:pt x="0" y="39804"/>
                    <a:pt x="5707" y="26025"/>
                    <a:pt x="15866" y="15866"/>
                  </a:cubicBezTo>
                  <a:cubicBezTo>
                    <a:pt x="26025" y="5707"/>
                    <a:pt x="39804" y="0"/>
                    <a:pt x="54171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FBAF82">
                    <a:alpha val="20000"/>
                  </a:srgbClr>
                </a:gs>
                <a:gs pos="100000">
                  <a:srgbClr val="FBAF82">
                    <a:alpha val="9500"/>
                  </a:srgbClr>
                </a:gs>
              </a:gsLst>
              <a:lin ang="5400000"/>
            </a:gradFill>
          </p:spPr>
          <p:txBody>
            <a:bodyPr/>
            <a:lstStyle/>
            <a:p>
              <a:endParaRPr lang="de-DE"/>
            </a:p>
          </p:txBody>
        </p:sp>
        <p:sp>
          <p:nvSpPr>
            <p:cNvPr id="10" name="TextBox 10"/>
            <p:cNvSpPr txBox="1"/>
            <p:nvPr/>
          </p:nvSpPr>
          <p:spPr>
            <a:xfrm>
              <a:off x="0" y="-47625"/>
              <a:ext cx="786545" cy="67173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11" name="Group 11"/>
          <p:cNvGrpSpPr/>
          <p:nvPr/>
        </p:nvGrpSpPr>
        <p:grpSpPr>
          <a:xfrm>
            <a:off x="11749875" y="1600840"/>
            <a:ext cx="2858326" cy="2268029"/>
            <a:chOff x="0" y="0"/>
            <a:chExt cx="786545" cy="624109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786545" cy="624109"/>
            </a:xfrm>
            <a:custGeom>
              <a:avLst/>
              <a:gdLst/>
              <a:ahLst/>
              <a:cxnLst/>
              <a:rect l="l" t="t" r="r" b="b"/>
              <a:pathLst>
                <a:path w="786545" h="624109">
                  <a:moveTo>
                    <a:pt x="54171" y="0"/>
                  </a:moveTo>
                  <a:lnTo>
                    <a:pt x="732374" y="0"/>
                  </a:lnTo>
                  <a:cubicBezTo>
                    <a:pt x="746741" y="0"/>
                    <a:pt x="760520" y="5707"/>
                    <a:pt x="770679" y="15866"/>
                  </a:cubicBezTo>
                  <a:cubicBezTo>
                    <a:pt x="780838" y="26025"/>
                    <a:pt x="786545" y="39804"/>
                    <a:pt x="786545" y="54171"/>
                  </a:cubicBezTo>
                  <a:lnTo>
                    <a:pt x="786545" y="569938"/>
                  </a:lnTo>
                  <a:cubicBezTo>
                    <a:pt x="786545" y="584305"/>
                    <a:pt x="780838" y="598084"/>
                    <a:pt x="770679" y="608243"/>
                  </a:cubicBezTo>
                  <a:cubicBezTo>
                    <a:pt x="760520" y="618402"/>
                    <a:pt x="746741" y="624109"/>
                    <a:pt x="732374" y="624109"/>
                  </a:cubicBezTo>
                  <a:lnTo>
                    <a:pt x="54171" y="624109"/>
                  </a:lnTo>
                  <a:cubicBezTo>
                    <a:pt x="39804" y="624109"/>
                    <a:pt x="26025" y="618402"/>
                    <a:pt x="15866" y="608243"/>
                  </a:cubicBezTo>
                  <a:cubicBezTo>
                    <a:pt x="5707" y="598084"/>
                    <a:pt x="0" y="584305"/>
                    <a:pt x="0" y="569938"/>
                  </a:cubicBezTo>
                  <a:lnTo>
                    <a:pt x="0" y="54171"/>
                  </a:lnTo>
                  <a:cubicBezTo>
                    <a:pt x="0" y="39804"/>
                    <a:pt x="5707" y="26025"/>
                    <a:pt x="15866" y="15866"/>
                  </a:cubicBezTo>
                  <a:cubicBezTo>
                    <a:pt x="26025" y="5707"/>
                    <a:pt x="39804" y="0"/>
                    <a:pt x="54171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FBAF82">
                    <a:alpha val="20000"/>
                  </a:srgbClr>
                </a:gs>
                <a:gs pos="100000">
                  <a:srgbClr val="FBAF82">
                    <a:alpha val="9500"/>
                  </a:srgbClr>
                </a:gs>
              </a:gsLst>
              <a:lin ang="5400000"/>
            </a:gradFill>
          </p:spPr>
          <p:txBody>
            <a:bodyPr/>
            <a:lstStyle/>
            <a:p>
              <a:endParaRPr lang="de-DE"/>
            </a:p>
          </p:txBody>
        </p:sp>
        <p:sp>
          <p:nvSpPr>
            <p:cNvPr id="13" name="TextBox 13"/>
            <p:cNvSpPr txBox="1"/>
            <p:nvPr/>
          </p:nvSpPr>
          <p:spPr>
            <a:xfrm>
              <a:off x="0" y="-47625"/>
              <a:ext cx="786545" cy="67173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14" name="Group 14"/>
          <p:cNvGrpSpPr/>
          <p:nvPr/>
        </p:nvGrpSpPr>
        <p:grpSpPr>
          <a:xfrm>
            <a:off x="2673843" y="4035983"/>
            <a:ext cx="2858326" cy="2268029"/>
            <a:chOff x="0" y="0"/>
            <a:chExt cx="786545" cy="624109"/>
          </a:xfrm>
        </p:grpSpPr>
        <p:sp>
          <p:nvSpPr>
            <p:cNvPr id="15" name="Freeform 15"/>
            <p:cNvSpPr/>
            <p:nvPr/>
          </p:nvSpPr>
          <p:spPr>
            <a:xfrm>
              <a:off x="0" y="0"/>
              <a:ext cx="786545" cy="624109"/>
            </a:xfrm>
            <a:custGeom>
              <a:avLst/>
              <a:gdLst/>
              <a:ahLst/>
              <a:cxnLst/>
              <a:rect l="l" t="t" r="r" b="b"/>
              <a:pathLst>
                <a:path w="786545" h="624109">
                  <a:moveTo>
                    <a:pt x="54171" y="0"/>
                  </a:moveTo>
                  <a:lnTo>
                    <a:pt x="732374" y="0"/>
                  </a:lnTo>
                  <a:cubicBezTo>
                    <a:pt x="746741" y="0"/>
                    <a:pt x="760520" y="5707"/>
                    <a:pt x="770679" y="15866"/>
                  </a:cubicBezTo>
                  <a:cubicBezTo>
                    <a:pt x="780838" y="26025"/>
                    <a:pt x="786545" y="39804"/>
                    <a:pt x="786545" y="54171"/>
                  </a:cubicBezTo>
                  <a:lnTo>
                    <a:pt x="786545" y="569938"/>
                  </a:lnTo>
                  <a:cubicBezTo>
                    <a:pt x="786545" y="584305"/>
                    <a:pt x="780838" y="598084"/>
                    <a:pt x="770679" y="608243"/>
                  </a:cubicBezTo>
                  <a:cubicBezTo>
                    <a:pt x="760520" y="618402"/>
                    <a:pt x="746741" y="624109"/>
                    <a:pt x="732374" y="624109"/>
                  </a:cubicBezTo>
                  <a:lnTo>
                    <a:pt x="54171" y="624109"/>
                  </a:lnTo>
                  <a:cubicBezTo>
                    <a:pt x="39804" y="624109"/>
                    <a:pt x="26025" y="618402"/>
                    <a:pt x="15866" y="608243"/>
                  </a:cubicBezTo>
                  <a:cubicBezTo>
                    <a:pt x="5707" y="598084"/>
                    <a:pt x="0" y="584305"/>
                    <a:pt x="0" y="569938"/>
                  </a:cubicBezTo>
                  <a:lnTo>
                    <a:pt x="0" y="54171"/>
                  </a:lnTo>
                  <a:cubicBezTo>
                    <a:pt x="0" y="39804"/>
                    <a:pt x="5707" y="26025"/>
                    <a:pt x="15866" y="15866"/>
                  </a:cubicBezTo>
                  <a:cubicBezTo>
                    <a:pt x="26025" y="5707"/>
                    <a:pt x="39804" y="0"/>
                    <a:pt x="54171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FBAF82">
                    <a:alpha val="20000"/>
                  </a:srgbClr>
                </a:gs>
                <a:gs pos="100000">
                  <a:srgbClr val="FBAF82">
                    <a:alpha val="9500"/>
                  </a:srgbClr>
                </a:gs>
              </a:gsLst>
              <a:lin ang="5400000"/>
            </a:gradFill>
          </p:spPr>
          <p:txBody>
            <a:bodyPr/>
            <a:lstStyle/>
            <a:p>
              <a:endParaRPr lang="de-DE"/>
            </a:p>
          </p:txBody>
        </p:sp>
        <p:sp>
          <p:nvSpPr>
            <p:cNvPr id="16" name="TextBox 16"/>
            <p:cNvSpPr txBox="1"/>
            <p:nvPr/>
          </p:nvSpPr>
          <p:spPr>
            <a:xfrm>
              <a:off x="0" y="-47625"/>
              <a:ext cx="786545" cy="67173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17" name="Group 17"/>
          <p:cNvGrpSpPr/>
          <p:nvPr/>
        </p:nvGrpSpPr>
        <p:grpSpPr>
          <a:xfrm>
            <a:off x="5699187" y="4035983"/>
            <a:ext cx="2858326" cy="2268029"/>
            <a:chOff x="0" y="0"/>
            <a:chExt cx="786545" cy="624109"/>
          </a:xfrm>
        </p:grpSpPr>
        <p:sp>
          <p:nvSpPr>
            <p:cNvPr id="18" name="Freeform 18"/>
            <p:cNvSpPr/>
            <p:nvPr/>
          </p:nvSpPr>
          <p:spPr>
            <a:xfrm>
              <a:off x="0" y="0"/>
              <a:ext cx="786545" cy="624109"/>
            </a:xfrm>
            <a:custGeom>
              <a:avLst/>
              <a:gdLst/>
              <a:ahLst/>
              <a:cxnLst/>
              <a:rect l="l" t="t" r="r" b="b"/>
              <a:pathLst>
                <a:path w="786545" h="624109">
                  <a:moveTo>
                    <a:pt x="54171" y="0"/>
                  </a:moveTo>
                  <a:lnTo>
                    <a:pt x="732374" y="0"/>
                  </a:lnTo>
                  <a:cubicBezTo>
                    <a:pt x="746741" y="0"/>
                    <a:pt x="760520" y="5707"/>
                    <a:pt x="770679" y="15866"/>
                  </a:cubicBezTo>
                  <a:cubicBezTo>
                    <a:pt x="780838" y="26025"/>
                    <a:pt x="786545" y="39804"/>
                    <a:pt x="786545" y="54171"/>
                  </a:cubicBezTo>
                  <a:lnTo>
                    <a:pt x="786545" y="569938"/>
                  </a:lnTo>
                  <a:cubicBezTo>
                    <a:pt x="786545" y="584305"/>
                    <a:pt x="780838" y="598084"/>
                    <a:pt x="770679" y="608243"/>
                  </a:cubicBezTo>
                  <a:cubicBezTo>
                    <a:pt x="760520" y="618402"/>
                    <a:pt x="746741" y="624109"/>
                    <a:pt x="732374" y="624109"/>
                  </a:cubicBezTo>
                  <a:lnTo>
                    <a:pt x="54171" y="624109"/>
                  </a:lnTo>
                  <a:cubicBezTo>
                    <a:pt x="39804" y="624109"/>
                    <a:pt x="26025" y="618402"/>
                    <a:pt x="15866" y="608243"/>
                  </a:cubicBezTo>
                  <a:cubicBezTo>
                    <a:pt x="5707" y="598084"/>
                    <a:pt x="0" y="584305"/>
                    <a:pt x="0" y="569938"/>
                  </a:cubicBezTo>
                  <a:lnTo>
                    <a:pt x="0" y="54171"/>
                  </a:lnTo>
                  <a:cubicBezTo>
                    <a:pt x="0" y="39804"/>
                    <a:pt x="5707" y="26025"/>
                    <a:pt x="15866" y="15866"/>
                  </a:cubicBezTo>
                  <a:cubicBezTo>
                    <a:pt x="26025" y="5707"/>
                    <a:pt x="39804" y="0"/>
                    <a:pt x="54171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FBAF82">
                    <a:alpha val="20000"/>
                  </a:srgbClr>
                </a:gs>
                <a:gs pos="100000">
                  <a:srgbClr val="FBAF82">
                    <a:alpha val="9500"/>
                  </a:srgbClr>
                </a:gs>
              </a:gsLst>
              <a:lin ang="5400000"/>
            </a:gradFill>
          </p:spPr>
          <p:txBody>
            <a:bodyPr/>
            <a:lstStyle/>
            <a:p>
              <a:endParaRPr lang="de-DE"/>
            </a:p>
          </p:txBody>
        </p:sp>
        <p:sp>
          <p:nvSpPr>
            <p:cNvPr id="19" name="TextBox 19"/>
            <p:cNvSpPr txBox="1"/>
            <p:nvPr/>
          </p:nvSpPr>
          <p:spPr>
            <a:xfrm>
              <a:off x="0" y="-47625"/>
              <a:ext cx="786545" cy="67173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20" name="Group 20"/>
          <p:cNvGrpSpPr/>
          <p:nvPr/>
        </p:nvGrpSpPr>
        <p:grpSpPr>
          <a:xfrm>
            <a:off x="8724531" y="4035983"/>
            <a:ext cx="2858326" cy="2268029"/>
            <a:chOff x="0" y="0"/>
            <a:chExt cx="786545" cy="624109"/>
          </a:xfrm>
        </p:grpSpPr>
        <p:sp>
          <p:nvSpPr>
            <p:cNvPr id="21" name="Freeform 21"/>
            <p:cNvSpPr/>
            <p:nvPr/>
          </p:nvSpPr>
          <p:spPr>
            <a:xfrm>
              <a:off x="0" y="0"/>
              <a:ext cx="786545" cy="624109"/>
            </a:xfrm>
            <a:custGeom>
              <a:avLst/>
              <a:gdLst/>
              <a:ahLst/>
              <a:cxnLst/>
              <a:rect l="l" t="t" r="r" b="b"/>
              <a:pathLst>
                <a:path w="786545" h="624109">
                  <a:moveTo>
                    <a:pt x="54171" y="0"/>
                  </a:moveTo>
                  <a:lnTo>
                    <a:pt x="732374" y="0"/>
                  </a:lnTo>
                  <a:cubicBezTo>
                    <a:pt x="746741" y="0"/>
                    <a:pt x="760520" y="5707"/>
                    <a:pt x="770679" y="15866"/>
                  </a:cubicBezTo>
                  <a:cubicBezTo>
                    <a:pt x="780838" y="26025"/>
                    <a:pt x="786545" y="39804"/>
                    <a:pt x="786545" y="54171"/>
                  </a:cubicBezTo>
                  <a:lnTo>
                    <a:pt x="786545" y="569938"/>
                  </a:lnTo>
                  <a:cubicBezTo>
                    <a:pt x="786545" y="584305"/>
                    <a:pt x="780838" y="598084"/>
                    <a:pt x="770679" y="608243"/>
                  </a:cubicBezTo>
                  <a:cubicBezTo>
                    <a:pt x="760520" y="618402"/>
                    <a:pt x="746741" y="624109"/>
                    <a:pt x="732374" y="624109"/>
                  </a:cubicBezTo>
                  <a:lnTo>
                    <a:pt x="54171" y="624109"/>
                  </a:lnTo>
                  <a:cubicBezTo>
                    <a:pt x="39804" y="624109"/>
                    <a:pt x="26025" y="618402"/>
                    <a:pt x="15866" y="608243"/>
                  </a:cubicBezTo>
                  <a:cubicBezTo>
                    <a:pt x="5707" y="598084"/>
                    <a:pt x="0" y="584305"/>
                    <a:pt x="0" y="569938"/>
                  </a:cubicBezTo>
                  <a:lnTo>
                    <a:pt x="0" y="54171"/>
                  </a:lnTo>
                  <a:cubicBezTo>
                    <a:pt x="0" y="39804"/>
                    <a:pt x="5707" y="26025"/>
                    <a:pt x="15866" y="15866"/>
                  </a:cubicBezTo>
                  <a:cubicBezTo>
                    <a:pt x="26025" y="5707"/>
                    <a:pt x="39804" y="0"/>
                    <a:pt x="54171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FBAF82">
                    <a:alpha val="20000"/>
                  </a:srgbClr>
                </a:gs>
                <a:gs pos="100000">
                  <a:srgbClr val="FBAF82">
                    <a:alpha val="9500"/>
                  </a:srgbClr>
                </a:gs>
              </a:gsLst>
              <a:lin ang="5400000"/>
            </a:gradFill>
          </p:spPr>
          <p:txBody>
            <a:bodyPr/>
            <a:lstStyle/>
            <a:p>
              <a:endParaRPr lang="de-DE"/>
            </a:p>
          </p:txBody>
        </p:sp>
        <p:sp>
          <p:nvSpPr>
            <p:cNvPr id="22" name="TextBox 22"/>
            <p:cNvSpPr txBox="1"/>
            <p:nvPr/>
          </p:nvSpPr>
          <p:spPr>
            <a:xfrm>
              <a:off x="0" y="-47625"/>
              <a:ext cx="786545" cy="67173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23" name="Group 23"/>
          <p:cNvGrpSpPr/>
          <p:nvPr/>
        </p:nvGrpSpPr>
        <p:grpSpPr>
          <a:xfrm>
            <a:off x="11749875" y="4035983"/>
            <a:ext cx="2858326" cy="2268029"/>
            <a:chOff x="0" y="0"/>
            <a:chExt cx="786545" cy="624109"/>
          </a:xfrm>
        </p:grpSpPr>
        <p:sp>
          <p:nvSpPr>
            <p:cNvPr id="24" name="Freeform 24"/>
            <p:cNvSpPr/>
            <p:nvPr/>
          </p:nvSpPr>
          <p:spPr>
            <a:xfrm>
              <a:off x="0" y="0"/>
              <a:ext cx="786545" cy="624109"/>
            </a:xfrm>
            <a:custGeom>
              <a:avLst/>
              <a:gdLst/>
              <a:ahLst/>
              <a:cxnLst/>
              <a:rect l="l" t="t" r="r" b="b"/>
              <a:pathLst>
                <a:path w="786545" h="624109">
                  <a:moveTo>
                    <a:pt x="54171" y="0"/>
                  </a:moveTo>
                  <a:lnTo>
                    <a:pt x="732374" y="0"/>
                  </a:lnTo>
                  <a:cubicBezTo>
                    <a:pt x="746741" y="0"/>
                    <a:pt x="760520" y="5707"/>
                    <a:pt x="770679" y="15866"/>
                  </a:cubicBezTo>
                  <a:cubicBezTo>
                    <a:pt x="780838" y="26025"/>
                    <a:pt x="786545" y="39804"/>
                    <a:pt x="786545" y="54171"/>
                  </a:cubicBezTo>
                  <a:lnTo>
                    <a:pt x="786545" y="569938"/>
                  </a:lnTo>
                  <a:cubicBezTo>
                    <a:pt x="786545" y="584305"/>
                    <a:pt x="780838" y="598084"/>
                    <a:pt x="770679" y="608243"/>
                  </a:cubicBezTo>
                  <a:cubicBezTo>
                    <a:pt x="760520" y="618402"/>
                    <a:pt x="746741" y="624109"/>
                    <a:pt x="732374" y="624109"/>
                  </a:cubicBezTo>
                  <a:lnTo>
                    <a:pt x="54171" y="624109"/>
                  </a:lnTo>
                  <a:cubicBezTo>
                    <a:pt x="39804" y="624109"/>
                    <a:pt x="26025" y="618402"/>
                    <a:pt x="15866" y="608243"/>
                  </a:cubicBezTo>
                  <a:cubicBezTo>
                    <a:pt x="5707" y="598084"/>
                    <a:pt x="0" y="584305"/>
                    <a:pt x="0" y="569938"/>
                  </a:cubicBezTo>
                  <a:lnTo>
                    <a:pt x="0" y="54171"/>
                  </a:lnTo>
                  <a:cubicBezTo>
                    <a:pt x="0" y="39804"/>
                    <a:pt x="5707" y="26025"/>
                    <a:pt x="15866" y="15866"/>
                  </a:cubicBezTo>
                  <a:cubicBezTo>
                    <a:pt x="26025" y="5707"/>
                    <a:pt x="39804" y="0"/>
                    <a:pt x="54171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FBAF82">
                    <a:alpha val="20000"/>
                  </a:srgbClr>
                </a:gs>
                <a:gs pos="100000">
                  <a:srgbClr val="FBAF82">
                    <a:alpha val="9500"/>
                  </a:srgbClr>
                </a:gs>
              </a:gsLst>
              <a:lin ang="5400000"/>
            </a:gradFill>
          </p:spPr>
          <p:txBody>
            <a:bodyPr/>
            <a:lstStyle/>
            <a:p>
              <a:endParaRPr lang="de-DE"/>
            </a:p>
          </p:txBody>
        </p:sp>
        <p:sp>
          <p:nvSpPr>
            <p:cNvPr id="25" name="TextBox 25"/>
            <p:cNvSpPr txBox="1"/>
            <p:nvPr/>
          </p:nvSpPr>
          <p:spPr>
            <a:xfrm>
              <a:off x="0" y="-47625"/>
              <a:ext cx="786545" cy="67173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26" name="Group 26"/>
          <p:cNvGrpSpPr/>
          <p:nvPr/>
        </p:nvGrpSpPr>
        <p:grpSpPr>
          <a:xfrm>
            <a:off x="2673843" y="6470650"/>
            <a:ext cx="5883670" cy="2268029"/>
            <a:chOff x="0" y="0"/>
            <a:chExt cx="1619050" cy="624109"/>
          </a:xfrm>
        </p:grpSpPr>
        <p:sp>
          <p:nvSpPr>
            <p:cNvPr id="27" name="Freeform 27"/>
            <p:cNvSpPr/>
            <p:nvPr/>
          </p:nvSpPr>
          <p:spPr>
            <a:xfrm>
              <a:off x="0" y="0"/>
              <a:ext cx="1619050" cy="624109"/>
            </a:xfrm>
            <a:custGeom>
              <a:avLst/>
              <a:gdLst/>
              <a:ahLst/>
              <a:cxnLst/>
              <a:rect l="l" t="t" r="r" b="b"/>
              <a:pathLst>
                <a:path w="1619050" h="624109">
                  <a:moveTo>
                    <a:pt x="26317" y="0"/>
                  </a:moveTo>
                  <a:lnTo>
                    <a:pt x="1592734" y="0"/>
                  </a:lnTo>
                  <a:cubicBezTo>
                    <a:pt x="1599713" y="0"/>
                    <a:pt x="1606407" y="2773"/>
                    <a:pt x="1611343" y="7708"/>
                  </a:cubicBezTo>
                  <a:cubicBezTo>
                    <a:pt x="1616278" y="12643"/>
                    <a:pt x="1619050" y="19337"/>
                    <a:pt x="1619050" y="26317"/>
                  </a:cubicBezTo>
                  <a:lnTo>
                    <a:pt x="1619050" y="597793"/>
                  </a:lnTo>
                  <a:cubicBezTo>
                    <a:pt x="1619050" y="612327"/>
                    <a:pt x="1607268" y="624109"/>
                    <a:pt x="1592734" y="624109"/>
                  </a:cubicBezTo>
                  <a:lnTo>
                    <a:pt x="26317" y="624109"/>
                  </a:lnTo>
                  <a:cubicBezTo>
                    <a:pt x="11782" y="624109"/>
                    <a:pt x="0" y="612327"/>
                    <a:pt x="0" y="597793"/>
                  </a:cubicBezTo>
                  <a:lnTo>
                    <a:pt x="0" y="26317"/>
                  </a:lnTo>
                  <a:cubicBezTo>
                    <a:pt x="0" y="11782"/>
                    <a:pt x="11782" y="0"/>
                    <a:pt x="26317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FBAF82">
                    <a:alpha val="20000"/>
                  </a:srgbClr>
                </a:gs>
                <a:gs pos="100000">
                  <a:srgbClr val="FBAF82">
                    <a:alpha val="9500"/>
                  </a:srgbClr>
                </a:gs>
              </a:gsLst>
              <a:lin ang="5400000"/>
            </a:gradFill>
          </p:spPr>
          <p:txBody>
            <a:bodyPr/>
            <a:lstStyle/>
            <a:p>
              <a:endParaRPr lang="de-DE"/>
            </a:p>
          </p:txBody>
        </p:sp>
        <p:sp>
          <p:nvSpPr>
            <p:cNvPr id="28" name="TextBox 28"/>
            <p:cNvSpPr txBox="1"/>
            <p:nvPr/>
          </p:nvSpPr>
          <p:spPr>
            <a:xfrm>
              <a:off x="0" y="-47625"/>
              <a:ext cx="1619050" cy="67173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29" name="Group 29"/>
          <p:cNvGrpSpPr/>
          <p:nvPr/>
        </p:nvGrpSpPr>
        <p:grpSpPr>
          <a:xfrm>
            <a:off x="8724531" y="6470650"/>
            <a:ext cx="5883670" cy="2268029"/>
            <a:chOff x="0" y="0"/>
            <a:chExt cx="1619050" cy="624109"/>
          </a:xfrm>
        </p:grpSpPr>
        <p:sp>
          <p:nvSpPr>
            <p:cNvPr id="30" name="Freeform 30"/>
            <p:cNvSpPr/>
            <p:nvPr/>
          </p:nvSpPr>
          <p:spPr>
            <a:xfrm>
              <a:off x="0" y="0"/>
              <a:ext cx="1619050" cy="624109"/>
            </a:xfrm>
            <a:custGeom>
              <a:avLst/>
              <a:gdLst/>
              <a:ahLst/>
              <a:cxnLst/>
              <a:rect l="l" t="t" r="r" b="b"/>
              <a:pathLst>
                <a:path w="1619050" h="624109">
                  <a:moveTo>
                    <a:pt x="26317" y="0"/>
                  </a:moveTo>
                  <a:lnTo>
                    <a:pt x="1592734" y="0"/>
                  </a:lnTo>
                  <a:cubicBezTo>
                    <a:pt x="1599713" y="0"/>
                    <a:pt x="1606407" y="2773"/>
                    <a:pt x="1611343" y="7708"/>
                  </a:cubicBezTo>
                  <a:cubicBezTo>
                    <a:pt x="1616278" y="12643"/>
                    <a:pt x="1619050" y="19337"/>
                    <a:pt x="1619050" y="26317"/>
                  </a:cubicBezTo>
                  <a:lnTo>
                    <a:pt x="1619050" y="597793"/>
                  </a:lnTo>
                  <a:cubicBezTo>
                    <a:pt x="1619050" y="612327"/>
                    <a:pt x="1607268" y="624109"/>
                    <a:pt x="1592734" y="624109"/>
                  </a:cubicBezTo>
                  <a:lnTo>
                    <a:pt x="26317" y="624109"/>
                  </a:lnTo>
                  <a:cubicBezTo>
                    <a:pt x="11782" y="624109"/>
                    <a:pt x="0" y="612327"/>
                    <a:pt x="0" y="597793"/>
                  </a:cubicBezTo>
                  <a:lnTo>
                    <a:pt x="0" y="26317"/>
                  </a:lnTo>
                  <a:cubicBezTo>
                    <a:pt x="0" y="11782"/>
                    <a:pt x="11782" y="0"/>
                    <a:pt x="26317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FBAF82">
                    <a:alpha val="20000"/>
                  </a:srgbClr>
                </a:gs>
                <a:gs pos="100000">
                  <a:srgbClr val="FBAF82">
                    <a:alpha val="9500"/>
                  </a:srgbClr>
                </a:gs>
              </a:gsLst>
              <a:lin ang="5400000"/>
            </a:gradFill>
          </p:spPr>
          <p:txBody>
            <a:bodyPr/>
            <a:lstStyle/>
            <a:p>
              <a:endParaRPr lang="de-DE"/>
            </a:p>
          </p:txBody>
        </p:sp>
        <p:sp>
          <p:nvSpPr>
            <p:cNvPr id="31" name="TextBox 31"/>
            <p:cNvSpPr txBox="1"/>
            <p:nvPr/>
          </p:nvSpPr>
          <p:spPr>
            <a:xfrm>
              <a:off x="0" y="-47625"/>
              <a:ext cx="1619050" cy="67173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32" name="Group 32"/>
          <p:cNvGrpSpPr/>
          <p:nvPr/>
        </p:nvGrpSpPr>
        <p:grpSpPr>
          <a:xfrm>
            <a:off x="14775818" y="1600840"/>
            <a:ext cx="2858326" cy="2268029"/>
            <a:chOff x="0" y="0"/>
            <a:chExt cx="786545" cy="624109"/>
          </a:xfrm>
        </p:grpSpPr>
        <p:sp>
          <p:nvSpPr>
            <p:cNvPr id="33" name="Freeform 33"/>
            <p:cNvSpPr/>
            <p:nvPr/>
          </p:nvSpPr>
          <p:spPr>
            <a:xfrm>
              <a:off x="0" y="0"/>
              <a:ext cx="786545" cy="624109"/>
            </a:xfrm>
            <a:custGeom>
              <a:avLst/>
              <a:gdLst/>
              <a:ahLst/>
              <a:cxnLst/>
              <a:rect l="l" t="t" r="r" b="b"/>
              <a:pathLst>
                <a:path w="786545" h="624109">
                  <a:moveTo>
                    <a:pt x="54171" y="0"/>
                  </a:moveTo>
                  <a:lnTo>
                    <a:pt x="732374" y="0"/>
                  </a:lnTo>
                  <a:cubicBezTo>
                    <a:pt x="746741" y="0"/>
                    <a:pt x="760520" y="5707"/>
                    <a:pt x="770679" y="15866"/>
                  </a:cubicBezTo>
                  <a:cubicBezTo>
                    <a:pt x="780838" y="26025"/>
                    <a:pt x="786545" y="39804"/>
                    <a:pt x="786545" y="54171"/>
                  </a:cubicBezTo>
                  <a:lnTo>
                    <a:pt x="786545" y="569938"/>
                  </a:lnTo>
                  <a:cubicBezTo>
                    <a:pt x="786545" y="584305"/>
                    <a:pt x="780838" y="598084"/>
                    <a:pt x="770679" y="608243"/>
                  </a:cubicBezTo>
                  <a:cubicBezTo>
                    <a:pt x="760520" y="618402"/>
                    <a:pt x="746741" y="624109"/>
                    <a:pt x="732374" y="624109"/>
                  </a:cubicBezTo>
                  <a:lnTo>
                    <a:pt x="54171" y="624109"/>
                  </a:lnTo>
                  <a:cubicBezTo>
                    <a:pt x="39804" y="624109"/>
                    <a:pt x="26025" y="618402"/>
                    <a:pt x="15866" y="608243"/>
                  </a:cubicBezTo>
                  <a:cubicBezTo>
                    <a:pt x="5707" y="598084"/>
                    <a:pt x="0" y="584305"/>
                    <a:pt x="0" y="569938"/>
                  </a:cubicBezTo>
                  <a:lnTo>
                    <a:pt x="0" y="54171"/>
                  </a:lnTo>
                  <a:cubicBezTo>
                    <a:pt x="0" y="39804"/>
                    <a:pt x="5707" y="26025"/>
                    <a:pt x="15866" y="15866"/>
                  </a:cubicBezTo>
                  <a:cubicBezTo>
                    <a:pt x="26025" y="5707"/>
                    <a:pt x="39804" y="0"/>
                    <a:pt x="54171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FBAF82">
                    <a:alpha val="20000"/>
                  </a:srgbClr>
                </a:gs>
                <a:gs pos="100000">
                  <a:srgbClr val="FBAF82">
                    <a:alpha val="9500"/>
                  </a:srgbClr>
                </a:gs>
              </a:gsLst>
              <a:lin ang="5400000"/>
            </a:gradFill>
          </p:spPr>
          <p:txBody>
            <a:bodyPr/>
            <a:lstStyle/>
            <a:p>
              <a:endParaRPr lang="de-DE"/>
            </a:p>
          </p:txBody>
        </p:sp>
        <p:sp>
          <p:nvSpPr>
            <p:cNvPr id="34" name="TextBox 34"/>
            <p:cNvSpPr txBox="1"/>
            <p:nvPr/>
          </p:nvSpPr>
          <p:spPr>
            <a:xfrm>
              <a:off x="0" y="-47625"/>
              <a:ext cx="786545" cy="67173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35" name="Group 35"/>
          <p:cNvGrpSpPr/>
          <p:nvPr/>
        </p:nvGrpSpPr>
        <p:grpSpPr>
          <a:xfrm>
            <a:off x="14775818" y="4035983"/>
            <a:ext cx="2858326" cy="2268029"/>
            <a:chOff x="0" y="0"/>
            <a:chExt cx="786545" cy="624109"/>
          </a:xfrm>
        </p:grpSpPr>
        <p:sp>
          <p:nvSpPr>
            <p:cNvPr id="36" name="Freeform 36"/>
            <p:cNvSpPr/>
            <p:nvPr/>
          </p:nvSpPr>
          <p:spPr>
            <a:xfrm>
              <a:off x="0" y="0"/>
              <a:ext cx="786545" cy="624109"/>
            </a:xfrm>
            <a:custGeom>
              <a:avLst/>
              <a:gdLst/>
              <a:ahLst/>
              <a:cxnLst/>
              <a:rect l="l" t="t" r="r" b="b"/>
              <a:pathLst>
                <a:path w="786545" h="624109">
                  <a:moveTo>
                    <a:pt x="54171" y="0"/>
                  </a:moveTo>
                  <a:lnTo>
                    <a:pt x="732374" y="0"/>
                  </a:lnTo>
                  <a:cubicBezTo>
                    <a:pt x="746741" y="0"/>
                    <a:pt x="760520" y="5707"/>
                    <a:pt x="770679" y="15866"/>
                  </a:cubicBezTo>
                  <a:cubicBezTo>
                    <a:pt x="780838" y="26025"/>
                    <a:pt x="786545" y="39804"/>
                    <a:pt x="786545" y="54171"/>
                  </a:cubicBezTo>
                  <a:lnTo>
                    <a:pt x="786545" y="569938"/>
                  </a:lnTo>
                  <a:cubicBezTo>
                    <a:pt x="786545" y="584305"/>
                    <a:pt x="780838" y="598084"/>
                    <a:pt x="770679" y="608243"/>
                  </a:cubicBezTo>
                  <a:cubicBezTo>
                    <a:pt x="760520" y="618402"/>
                    <a:pt x="746741" y="624109"/>
                    <a:pt x="732374" y="624109"/>
                  </a:cubicBezTo>
                  <a:lnTo>
                    <a:pt x="54171" y="624109"/>
                  </a:lnTo>
                  <a:cubicBezTo>
                    <a:pt x="39804" y="624109"/>
                    <a:pt x="26025" y="618402"/>
                    <a:pt x="15866" y="608243"/>
                  </a:cubicBezTo>
                  <a:cubicBezTo>
                    <a:pt x="5707" y="598084"/>
                    <a:pt x="0" y="584305"/>
                    <a:pt x="0" y="569938"/>
                  </a:cubicBezTo>
                  <a:lnTo>
                    <a:pt x="0" y="54171"/>
                  </a:lnTo>
                  <a:cubicBezTo>
                    <a:pt x="0" y="39804"/>
                    <a:pt x="5707" y="26025"/>
                    <a:pt x="15866" y="15866"/>
                  </a:cubicBezTo>
                  <a:cubicBezTo>
                    <a:pt x="26025" y="5707"/>
                    <a:pt x="39804" y="0"/>
                    <a:pt x="54171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FBAF82">
                    <a:alpha val="20000"/>
                  </a:srgbClr>
                </a:gs>
                <a:gs pos="100000">
                  <a:srgbClr val="FBAF82">
                    <a:alpha val="9500"/>
                  </a:srgbClr>
                </a:gs>
              </a:gsLst>
              <a:lin ang="5400000"/>
            </a:gradFill>
          </p:spPr>
          <p:txBody>
            <a:bodyPr/>
            <a:lstStyle/>
            <a:p>
              <a:endParaRPr lang="de-DE"/>
            </a:p>
          </p:txBody>
        </p:sp>
        <p:sp>
          <p:nvSpPr>
            <p:cNvPr id="37" name="TextBox 37"/>
            <p:cNvSpPr txBox="1"/>
            <p:nvPr/>
          </p:nvSpPr>
          <p:spPr>
            <a:xfrm>
              <a:off x="0" y="-47625"/>
              <a:ext cx="786545" cy="67173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38" name="Group 38"/>
          <p:cNvGrpSpPr/>
          <p:nvPr/>
        </p:nvGrpSpPr>
        <p:grpSpPr>
          <a:xfrm>
            <a:off x="14775818" y="6470650"/>
            <a:ext cx="2858326" cy="2268029"/>
            <a:chOff x="0" y="0"/>
            <a:chExt cx="786545" cy="624109"/>
          </a:xfrm>
        </p:grpSpPr>
        <p:sp>
          <p:nvSpPr>
            <p:cNvPr id="39" name="Freeform 39"/>
            <p:cNvSpPr/>
            <p:nvPr/>
          </p:nvSpPr>
          <p:spPr>
            <a:xfrm>
              <a:off x="0" y="0"/>
              <a:ext cx="786545" cy="624109"/>
            </a:xfrm>
            <a:custGeom>
              <a:avLst/>
              <a:gdLst/>
              <a:ahLst/>
              <a:cxnLst/>
              <a:rect l="l" t="t" r="r" b="b"/>
              <a:pathLst>
                <a:path w="786545" h="624109">
                  <a:moveTo>
                    <a:pt x="54171" y="0"/>
                  </a:moveTo>
                  <a:lnTo>
                    <a:pt x="732374" y="0"/>
                  </a:lnTo>
                  <a:cubicBezTo>
                    <a:pt x="746741" y="0"/>
                    <a:pt x="760520" y="5707"/>
                    <a:pt x="770679" y="15866"/>
                  </a:cubicBezTo>
                  <a:cubicBezTo>
                    <a:pt x="780838" y="26025"/>
                    <a:pt x="786545" y="39804"/>
                    <a:pt x="786545" y="54171"/>
                  </a:cubicBezTo>
                  <a:lnTo>
                    <a:pt x="786545" y="569938"/>
                  </a:lnTo>
                  <a:cubicBezTo>
                    <a:pt x="786545" y="584305"/>
                    <a:pt x="780838" y="598084"/>
                    <a:pt x="770679" y="608243"/>
                  </a:cubicBezTo>
                  <a:cubicBezTo>
                    <a:pt x="760520" y="618402"/>
                    <a:pt x="746741" y="624109"/>
                    <a:pt x="732374" y="624109"/>
                  </a:cubicBezTo>
                  <a:lnTo>
                    <a:pt x="54171" y="624109"/>
                  </a:lnTo>
                  <a:cubicBezTo>
                    <a:pt x="39804" y="624109"/>
                    <a:pt x="26025" y="618402"/>
                    <a:pt x="15866" y="608243"/>
                  </a:cubicBezTo>
                  <a:cubicBezTo>
                    <a:pt x="5707" y="598084"/>
                    <a:pt x="0" y="584305"/>
                    <a:pt x="0" y="569938"/>
                  </a:cubicBezTo>
                  <a:lnTo>
                    <a:pt x="0" y="54171"/>
                  </a:lnTo>
                  <a:cubicBezTo>
                    <a:pt x="0" y="39804"/>
                    <a:pt x="5707" y="26025"/>
                    <a:pt x="15866" y="15866"/>
                  </a:cubicBezTo>
                  <a:cubicBezTo>
                    <a:pt x="26025" y="5707"/>
                    <a:pt x="39804" y="0"/>
                    <a:pt x="54171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FBAF82">
                    <a:alpha val="20000"/>
                  </a:srgbClr>
                </a:gs>
                <a:gs pos="100000">
                  <a:srgbClr val="FBAF82">
                    <a:alpha val="9500"/>
                  </a:srgbClr>
                </a:gs>
              </a:gsLst>
              <a:lin ang="5400000"/>
            </a:gradFill>
          </p:spPr>
          <p:txBody>
            <a:bodyPr/>
            <a:lstStyle/>
            <a:p>
              <a:endParaRPr lang="de-DE"/>
            </a:p>
          </p:txBody>
        </p:sp>
        <p:sp>
          <p:nvSpPr>
            <p:cNvPr id="40" name="TextBox 40"/>
            <p:cNvSpPr txBox="1"/>
            <p:nvPr/>
          </p:nvSpPr>
          <p:spPr>
            <a:xfrm>
              <a:off x="0" y="-47625"/>
              <a:ext cx="786545" cy="67173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sp>
        <p:nvSpPr>
          <p:cNvPr id="41" name="TextBox 41"/>
          <p:cNvSpPr txBox="1"/>
          <p:nvPr/>
        </p:nvSpPr>
        <p:spPr>
          <a:xfrm>
            <a:off x="5409208" y="412409"/>
            <a:ext cx="6812597" cy="86360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7000"/>
              </a:lnSpc>
            </a:pPr>
            <a:r>
              <a:rPr lang="en-US" sz="5000" b="1" dirty="0">
                <a:solidFill>
                  <a:srgbClr val="F5F5F5"/>
                </a:solidFill>
                <a:latin typeface="Roboto Condensed Bold"/>
                <a:ea typeface="Roboto Condensed Bold"/>
                <a:cs typeface="Roboto Condensed Bold"/>
                <a:sym typeface="Roboto Condensed Bold"/>
              </a:rPr>
              <a:t>Ideal Customer Profile</a:t>
            </a:r>
          </a:p>
        </p:txBody>
      </p:sp>
      <p:sp>
        <p:nvSpPr>
          <p:cNvPr id="42" name="TextBox 42"/>
          <p:cNvSpPr txBox="1"/>
          <p:nvPr/>
        </p:nvSpPr>
        <p:spPr>
          <a:xfrm>
            <a:off x="470921" y="4644390"/>
            <a:ext cx="1512896" cy="94107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779"/>
              </a:lnSpc>
            </a:pPr>
            <a:r>
              <a:rPr lang="en-US" sz="2699">
                <a:solidFill>
                  <a:srgbClr val="F5F5F5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Business</a:t>
            </a:r>
          </a:p>
          <a:p>
            <a:pPr algn="l">
              <a:lnSpc>
                <a:spcPts val="3779"/>
              </a:lnSpc>
            </a:pPr>
            <a:r>
              <a:rPr lang="en-US" sz="2699">
                <a:solidFill>
                  <a:srgbClr val="F5F5F5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Faktoren</a:t>
            </a:r>
          </a:p>
        </p:txBody>
      </p:sp>
      <p:sp>
        <p:nvSpPr>
          <p:cNvPr id="43" name="TextBox 43"/>
          <p:cNvSpPr txBox="1"/>
          <p:nvPr/>
        </p:nvSpPr>
        <p:spPr>
          <a:xfrm>
            <a:off x="470921" y="2209485"/>
            <a:ext cx="1802617" cy="94107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779"/>
              </a:lnSpc>
            </a:pPr>
            <a:r>
              <a:rPr lang="en-US" sz="2699">
                <a:solidFill>
                  <a:srgbClr val="F5F5F5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Klassische</a:t>
            </a:r>
          </a:p>
          <a:p>
            <a:pPr algn="l">
              <a:lnSpc>
                <a:spcPts val="3779"/>
              </a:lnSpc>
            </a:pPr>
            <a:r>
              <a:rPr lang="en-US" sz="2699">
                <a:solidFill>
                  <a:srgbClr val="F5F5F5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Faktoren</a:t>
            </a:r>
          </a:p>
        </p:txBody>
      </p:sp>
      <p:sp>
        <p:nvSpPr>
          <p:cNvPr id="44" name="TextBox 44"/>
          <p:cNvSpPr txBox="1"/>
          <p:nvPr/>
        </p:nvSpPr>
        <p:spPr>
          <a:xfrm>
            <a:off x="470921" y="7079295"/>
            <a:ext cx="1468274" cy="94107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779"/>
              </a:lnSpc>
            </a:pPr>
            <a:r>
              <a:rPr lang="en-US" sz="2699">
                <a:solidFill>
                  <a:srgbClr val="F5F5F5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Kritische</a:t>
            </a:r>
          </a:p>
          <a:p>
            <a:pPr algn="l">
              <a:lnSpc>
                <a:spcPts val="3779"/>
              </a:lnSpc>
            </a:pPr>
            <a:r>
              <a:rPr lang="en-US" sz="2699">
                <a:solidFill>
                  <a:srgbClr val="F5F5F5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Events</a:t>
            </a:r>
          </a:p>
        </p:txBody>
      </p:sp>
      <p:sp>
        <p:nvSpPr>
          <p:cNvPr id="45" name="TextBox 45"/>
          <p:cNvSpPr txBox="1"/>
          <p:nvPr/>
        </p:nvSpPr>
        <p:spPr>
          <a:xfrm>
            <a:off x="2673543" y="1830889"/>
            <a:ext cx="2858326" cy="41529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359"/>
              </a:lnSpc>
            </a:pPr>
            <a:r>
              <a:rPr lang="en-US" sz="2399">
                <a:solidFill>
                  <a:srgbClr val="3DB878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Branche(n)</a:t>
            </a:r>
          </a:p>
        </p:txBody>
      </p:sp>
      <p:sp>
        <p:nvSpPr>
          <p:cNvPr id="46" name="TextBox 46"/>
          <p:cNvSpPr txBox="1"/>
          <p:nvPr/>
        </p:nvSpPr>
        <p:spPr>
          <a:xfrm>
            <a:off x="5697614" y="1830889"/>
            <a:ext cx="2858326" cy="41529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359"/>
              </a:lnSpc>
            </a:pPr>
            <a:r>
              <a:rPr lang="en-US" sz="2399">
                <a:solidFill>
                  <a:srgbClr val="3DB878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Geografische Lage</a:t>
            </a:r>
          </a:p>
        </p:txBody>
      </p:sp>
      <p:sp>
        <p:nvSpPr>
          <p:cNvPr id="47" name="TextBox 47"/>
          <p:cNvSpPr txBox="1"/>
          <p:nvPr/>
        </p:nvSpPr>
        <p:spPr>
          <a:xfrm>
            <a:off x="8721685" y="1830889"/>
            <a:ext cx="2858326" cy="41529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359"/>
              </a:lnSpc>
            </a:pPr>
            <a:r>
              <a:rPr lang="en-US" sz="2399">
                <a:solidFill>
                  <a:srgbClr val="3DB878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Unternehmensgröße</a:t>
            </a:r>
          </a:p>
        </p:txBody>
      </p:sp>
      <p:sp>
        <p:nvSpPr>
          <p:cNvPr id="48" name="TextBox 48"/>
          <p:cNvSpPr txBox="1"/>
          <p:nvPr/>
        </p:nvSpPr>
        <p:spPr>
          <a:xfrm>
            <a:off x="11745755" y="1830889"/>
            <a:ext cx="2858326" cy="41529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359"/>
              </a:lnSpc>
            </a:pPr>
            <a:r>
              <a:rPr lang="en-US" sz="2399">
                <a:solidFill>
                  <a:srgbClr val="3DB878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Umsatz</a:t>
            </a:r>
          </a:p>
        </p:txBody>
      </p:sp>
      <p:sp>
        <p:nvSpPr>
          <p:cNvPr id="49" name="TextBox 49"/>
          <p:cNvSpPr txBox="1"/>
          <p:nvPr/>
        </p:nvSpPr>
        <p:spPr>
          <a:xfrm>
            <a:off x="14769826" y="1830889"/>
            <a:ext cx="2858326" cy="41529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359"/>
              </a:lnSpc>
            </a:pPr>
            <a:r>
              <a:rPr lang="en-US" sz="2399">
                <a:solidFill>
                  <a:srgbClr val="3DB878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...</a:t>
            </a:r>
          </a:p>
        </p:txBody>
      </p:sp>
      <p:sp>
        <p:nvSpPr>
          <p:cNvPr id="50" name="TextBox 50"/>
          <p:cNvSpPr txBox="1"/>
          <p:nvPr/>
        </p:nvSpPr>
        <p:spPr>
          <a:xfrm>
            <a:off x="2679236" y="4205422"/>
            <a:ext cx="2858326" cy="41529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359"/>
              </a:lnSpc>
            </a:pPr>
            <a:r>
              <a:rPr lang="en-US" sz="2399">
                <a:solidFill>
                  <a:srgbClr val="3DB878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Zielgruppe</a:t>
            </a:r>
          </a:p>
        </p:txBody>
      </p:sp>
      <p:sp>
        <p:nvSpPr>
          <p:cNvPr id="51" name="TextBox 51"/>
          <p:cNvSpPr txBox="1"/>
          <p:nvPr/>
        </p:nvSpPr>
        <p:spPr>
          <a:xfrm>
            <a:off x="5703307" y="4205422"/>
            <a:ext cx="2858326" cy="41529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359"/>
              </a:lnSpc>
            </a:pPr>
            <a:r>
              <a:rPr lang="en-US" sz="2399">
                <a:solidFill>
                  <a:srgbClr val="3DB878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Märkte</a:t>
            </a:r>
          </a:p>
        </p:txBody>
      </p:sp>
      <p:sp>
        <p:nvSpPr>
          <p:cNvPr id="52" name="TextBox 52"/>
          <p:cNvSpPr txBox="1"/>
          <p:nvPr/>
        </p:nvSpPr>
        <p:spPr>
          <a:xfrm>
            <a:off x="8727377" y="4205422"/>
            <a:ext cx="2858326" cy="41529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359"/>
              </a:lnSpc>
            </a:pPr>
            <a:r>
              <a:rPr lang="en-US" sz="2399">
                <a:solidFill>
                  <a:srgbClr val="3DB878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Vertriebskanäle</a:t>
            </a:r>
          </a:p>
        </p:txBody>
      </p:sp>
      <p:sp>
        <p:nvSpPr>
          <p:cNvPr id="53" name="TextBox 53"/>
          <p:cNvSpPr txBox="1"/>
          <p:nvPr/>
        </p:nvSpPr>
        <p:spPr>
          <a:xfrm>
            <a:off x="11751448" y="4205422"/>
            <a:ext cx="2858326" cy="41529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359"/>
              </a:lnSpc>
            </a:pPr>
            <a:r>
              <a:rPr lang="en-US" sz="2399">
                <a:solidFill>
                  <a:srgbClr val="3DB878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Zertifizierung</a:t>
            </a:r>
          </a:p>
        </p:txBody>
      </p:sp>
      <p:sp>
        <p:nvSpPr>
          <p:cNvPr id="54" name="TextBox 54"/>
          <p:cNvSpPr txBox="1"/>
          <p:nvPr/>
        </p:nvSpPr>
        <p:spPr>
          <a:xfrm>
            <a:off x="14775519" y="4205422"/>
            <a:ext cx="2858326" cy="41529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359"/>
              </a:lnSpc>
            </a:pPr>
            <a:r>
              <a:rPr lang="en-US" sz="2399">
                <a:solidFill>
                  <a:srgbClr val="3DB878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...</a:t>
            </a:r>
          </a:p>
        </p:txBody>
      </p:sp>
      <p:sp>
        <p:nvSpPr>
          <p:cNvPr id="55" name="TextBox 55"/>
          <p:cNvSpPr txBox="1"/>
          <p:nvPr/>
        </p:nvSpPr>
        <p:spPr>
          <a:xfrm>
            <a:off x="2679236" y="6641918"/>
            <a:ext cx="5754666" cy="41529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359"/>
              </a:lnSpc>
            </a:pPr>
            <a:r>
              <a:rPr lang="en-US" sz="2399">
                <a:solidFill>
                  <a:srgbClr val="3DB878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Kritisches Event 1</a:t>
            </a:r>
          </a:p>
        </p:txBody>
      </p:sp>
      <p:sp>
        <p:nvSpPr>
          <p:cNvPr id="56" name="TextBox 56"/>
          <p:cNvSpPr txBox="1"/>
          <p:nvPr/>
        </p:nvSpPr>
        <p:spPr>
          <a:xfrm>
            <a:off x="8727377" y="6641918"/>
            <a:ext cx="5771311" cy="41529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359"/>
              </a:lnSpc>
            </a:pPr>
            <a:r>
              <a:rPr lang="en-US" sz="2399">
                <a:solidFill>
                  <a:srgbClr val="3DB878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Kritisches Event 2</a:t>
            </a:r>
          </a:p>
        </p:txBody>
      </p:sp>
      <p:sp>
        <p:nvSpPr>
          <p:cNvPr id="57" name="TextBox 57"/>
          <p:cNvSpPr txBox="1"/>
          <p:nvPr/>
        </p:nvSpPr>
        <p:spPr>
          <a:xfrm>
            <a:off x="14775519" y="6641918"/>
            <a:ext cx="2858326" cy="41529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359"/>
              </a:lnSpc>
            </a:pPr>
            <a:r>
              <a:rPr lang="en-US" sz="2399">
                <a:solidFill>
                  <a:srgbClr val="3DB878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...</a:t>
            </a:r>
          </a:p>
        </p:txBody>
      </p:sp>
      <p:sp>
        <p:nvSpPr>
          <p:cNvPr id="58" name="TextBox 58"/>
          <p:cNvSpPr txBox="1"/>
          <p:nvPr/>
        </p:nvSpPr>
        <p:spPr>
          <a:xfrm>
            <a:off x="2673843" y="2371476"/>
            <a:ext cx="2858326" cy="3657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453390" lvl="1" indent="-226695" algn="l">
              <a:lnSpc>
                <a:spcPts val="2940"/>
              </a:lnSpc>
              <a:buFont typeface="Arial"/>
              <a:buChar char="•"/>
            </a:pPr>
            <a:r>
              <a:rPr lang="en-US" sz="2100">
                <a:solidFill>
                  <a:srgbClr val="F5F5F5"/>
                </a:solidFill>
                <a:latin typeface="Roboto"/>
                <a:ea typeface="Roboto"/>
                <a:cs typeface="Roboto"/>
                <a:sym typeface="Roboto"/>
              </a:rPr>
              <a:t>...</a:t>
            </a:r>
          </a:p>
        </p:txBody>
      </p:sp>
      <p:sp>
        <p:nvSpPr>
          <p:cNvPr id="59" name="TextBox 59"/>
          <p:cNvSpPr txBox="1"/>
          <p:nvPr/>
        </p:nvSpPr>
        <p:spPr>
          <a:xfrm>
            <a:off x="5720334" y="2369094"/>
            <a:ext cx="2858326" cy="37052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453390" lvl="1" indent="-226695" algn="l">
              <a:lnSpc>
                <a:spcPts val="2940"/>
              </a:lnSpc>
              <a:buFont typeface="Arial"/>
              <a:buChar char="•"/>
            </a:pPr>
            <a:r>
              <a:rPr lang="en-US" sz="2100">
                <a:solidFill>
                  <a:srgbClr val="F5F5F5"/>
                </a:solidFill>
                <a:latin typeface="Roboto"/>
                <a:ea typeface="Roboto"/>
                <a:cs typeface="Roboto"/>
                <a:sym typeface="Roboto"/>
              </a:rPr>
              <a:t>...</a:t>
            </a:r>
          </a:p>
        </p:txBody>
      </p:sp>
      <p:sp>
        <p:nvSpPr>
          <p:cNvPr id="60" name="TextBox 60"/>
          <p:cNvSpPr txBox="1"/>
          <p:nvPr/>
        </p:nvSpPr>
        <p:spPr>
          <a:xfrm>
            <a:off x="8766824" y="2371476"/>
            <a:ext cx="2858326" cy="3657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453390" lvl="1" indent="-226695" algn="l">
              <a:lnSpc>
                <a:spcPts val="2940"/>
              </a:lnSpc>
              <a:buFont typeface="Arial"/>
              <a:buChar char="•"/>
            </a:pPr>
            <a:r>
              <a:rPr lang="en-US" sz="2100">
                <a:solidFill>
                  <a:srgbClr val="F5F5F5"/>
                </a:solidFill>
                <a:latin typeface="Roboto"/>
                <a:ea typeface="Roboto"/>
                <a:cs typeface="Roboto"/>
                <a:sym typeface="Roboto"/>
              </a:rPr>
              <a:t>...</a:t>
            </a:r>
          </a:p>
        </p:txBody>
      </p:sp>
      <p:sp>
        <p:nvSpPr>
          <p:cNvPr id="61" name="TextBox 61"/>
          <p:cNvSpPr txBox="1"/>
          <p:nvPr/>
        </p:nvSpPr>
        <p:spPr>
          <a:xfrm>
            <a:off x="11813314" y="2371476"/>
            <a:ext cx="2858326" cy="3657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453390" lvl="1" indent="-226695" algn="l">
              <a:lnSpc>
                <a:spcPts val="2940"/>
              </a:lnSpc>
              <a:buFont typeface="Arial"/>
              <a:buChar char="•"/>
            </a:pPr>
            <a:r>
              <a:rPr lang="en-US" sz="2100">
                <a:solidFill>
                  <a:srgbClr val="F5F5F5"/>
                </a:solidFill>
                <a:latin typeface="Roboto"/>
                <a:ea typeface="Roboto"/>
                <a:cs typeface="Roboto"/>
                <a:sym typeface="Roboto"/>
              </a:rPr>
              <a:t>...</a:t>
            </a:r>
          </a:p>
        </p:txBody>
      </p:sp>
      <p:sp>
        <p:nvSpPr>
          <p:cNvPr id="62" name="TextBox 62"/>
          <p:cNvSpPr txBox="1"/>
          <p:nvPr/>
        </p:nvSpPr>
        <p:spPr>
          <a:xfrm>
            <a:off x="14859805" y="2371476"/>
            <a:ext cx="2858326" cy="3657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453390" lvl="1" indent="-226695" algn="l">
              <a:lnSpc>
                <a:spcPts val="2940"/>
              </a:lnSpc>
              <a:buFont typeface="Arial"/>
              <a:buChar char="•"/>
            </a:pPr>
            <a:r>
              <a:rPr lang="en-US" sz="2100">
                <a:solidFill>
                  <a:srgbClr val="F5F5F5"/>
                </a:solidFill>
                <a:latin typeface="Roboto"/>
                <a:ea typeface="Roboto"/>
                <a:cs typeface="Roboto"/>
                <a:sym typeface="Roboto"/>
              </a:rPr>
              <a:t>...</a:t>
            </a:r>
          </a:p>
        </p:txBody>
      </p:sp>
      <p:sp>
        <p:nvSpPr>
          <p:cNvPr id="63" name="TextBox 63"/>
          <p:cNvSpPr txBox="1"/>
          <p:nvPr/>
        </p:nvSpPr>
        <p:spPr>
          <a:xfrm>
            <a:off x="2583864" y="4746919"/>
            <a:ext cx="2858326" cy="3657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453390" lvl="1" indent="-226695" algn="l">
              <a:lnSpc>
                <a:spcPts val="2940"/>
              </a:lnSpc>
              <a:buFont typeface="Arial"/>
              <a:buChar char="•"/>
            </a:pPr>
            <a:r>
              <a:rPr lang="en-US" sz="2100">
                <a:solidFill>
                  <a:srgbClr val="F5F5F5"/>
                </a:solidFill>
                <a:latin typeface="Roboto"/>
                <a:ea typeface="Roboto"/>
                <a:cs typeface="Roboto"/>
                <a:sym typeface="Roboto"/>
              </a:rPr>
              <a:t>...</a:t>
            </a:r>
          </a:p>
        </p:txBody>
      </p:sp>
      <p:sp>
        <p:nvSpPr>
          <p:cNvPr id="64" name="TextBox 64"/>
          <p:cNvSpPr txBox="1"/>
          <p:nvPr/>
        </p:nvSpPr>
        <p:spPr>
          <a:xfrm>
            <a:off x="5630354" y="4744538"/>
            <a:ext cx="2858326" cy="37052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453390" lvl="1" indent="-226695" algn="l">
              <a:lnSpc>
                <a:spcPts val="2940"/>
              </a:lnSpc>
              <a:buFont typeface="Arial"/>
              <a:buChar char="•"/>
            </a:pPr>
            <a:r>
              <a:rPr lang="en-US" sz="2100">
                <a:solidFill>
                  <a:srgbClr val="F5F5F5"/>
                </a:solidFill>
                <a:latin typeface="Roboto"/>
                <a:ea typeface="Roboto"/>
                <a:cs typeface="Roboto"/>
                <a:sym typeface="Roboto"/>
              </a:rPr>
              <a:t>...</a:t>
            </a:r>
          </a:p>
        </p:txBody>
      </p:sp>
      <p:sp>
        <p:nvSpPr>
          <p:cNvPr id="65" name="TextBox 65"/>
          <p:cNvSpPr txBox="1"/>
          <p:nvPr/>
        </p:nvSpPr>
        <p:spPr>
          <a:xfrm>
            <a:off x="8676845" y="4746919"/>
            <a:ext cx="2858326" cy="3657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453390" lvl="1" indent="-226695" algn="l">
              <a:lnSpc>
                <a:spcPts val="2940"/>
              </a:lnSpc>
              <a:buFont typeface="Arial"/>
              <a:buChar char="•"/>
            </a:pPr>
            <a:r>
              <a:rPr lang="en-US" sz="2100">
                <a:solidFill>
                  <a:srgbClr val="F5F5F5"/>
                </a:solidFill>
                <a:latin typeface="Roboto"/>
                <a:ea typeface="Roboto"/>
                <a:cs typeface="Roboto"/>
                <a:sym typeface="Roboto"/>
              </a:rPr>
              <a:t>...</a:t>
            </a:r>
          </a:p>
        </p:txBody>
      </p:sp>
      <p:sp>
        <p:nvSpPr>
          <p:cNvPr id="66" name="TextBox 66"/>
          <p:cNvSpPr txBox="1"/>
          <p:nvPr/>
        </p:nvSpPr>
        <p:spPr>
          <a:xfrm>
            <a:off x="11723335" y="4746919"/>
            <a:ext cx="2858326" cy="3657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453390" lvl="1" indent="-226695" algn="l">
              <a:lnSpc>
                <a:spcPts val="2940"/>
              </a:lnSpc>
              <a:buFont typeface="Arial"/>
              <a:buChar char="•"/>
            </a:pPr>
            <a:r>
              <a:rPr lang="en-US" sz="2100">
                <a:solidFill>
                  <a:srgbClr val="F5F5F5"/>
                </a:solidFill>
                <a:latin typeface="Roboto"/>
                <a:ea typeface="Roboto"/>
                <a:cs typeface="Roboto"/>
                <a:sym typeface="Roboto"/>
              </a:rPr>
              <a:t>...</a:t>
            </a:r>
          </a:p>
        </p:txBody>
      </p:sp>
      <p:sp>
        <p:nvSpPr>
          <p:cNvPr id="67" name="TextBox 67"/>
          <p:cNvSpPr txBox="1"/>
          <p:nvPr/>
        </p:nvSpPr>
        <p:spPr>
          <a:xfrm>
            <a:off x="14769826" y="4746919"/>
            <a:ext cx="2858326" cy="3657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453390" lvl="1" indent="-226695" algn="l">
              <a:lnSpc>
                <a:spcPts val="2940"/>
              </a:lnSpc>
              <a:buFont typeface="Arial"/>
              <a:buChar char="•"/>
            </a:pPr>
            <a:r>
              <a:rPr lang="en-US" sz="2100">
                <a:solidFill>
                  <a:srgbClr val="F5F5F5"/>
                </a:solidFill>
                <a:latin typeface="Roboto"/>
                <a:ea typeface="Roboto"/>
                <a:cs typeface="Roboto"/>
                <a:sym typeface="Roboto"/>
              </a:rPr>
              <a:t>...</a:t>
            </a:r>
          </a:p>
        </p:txBody>
      </p:sp>
      <p:sp>
        <p:nvSpPr>
          <p:cNvPr id="68" name="TextBox 68"/>
          <p:cNvSpPr txBox="1"/>
          <p:nvPr/>
        </p:nvSpPr>
        <p:spPr>
          <a:xfrm>
            <a:off x="2673543" y="7183415"/>
            <a:ext cx="2858326" cy="3657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453390" lvl="1" indent="-226695" algn="l">
              <a:lnSpc>
                <a:spcPts val="2940"/>
              </a:lnSpc>
              <a:buFont typeface="Arial"/>
              <a:buChar char="•"/>
            </a:pPr>
            <a:r>
              <a:rPr lang="en-US" sz="2100">
                <a:solidFill>
                  <a:srgbClr val="F5F5F5"/>
                </a:solidFill>
                <a:latin typeface="Roboto"/>
                <a:ea typeface="Roboto"/>
                <a:cs typeface="Roboto"/>
                <a:sym typeface="Roboto"/>
              </a:rPr>
              <a:t>...</a:t>
            </a:r>
          </a:p>
        </p:txBody>
      </p:sp>
      <p:sp>
        <p:nvSpPr>
          <p:cNvPr id="69" name="TextBox 69"/>
          <p:cNvSpPr txBox="1"/>
          <p:nvPr/>
        </p:nvSpPr>
        <p:spPr>
          <a:xfrm>
            <a:off x="8766524" y="7183415"/>
            <a:ext cx="2858326" cy="3657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453390" lvl="1" indent="-226695" algn="l">
              <a:lnSpc>
                <a:spcPts val="2940"/>
              </a:lnSpc>
              <a:buFont typeface="Arial"/>
              <a:buChar char="•"/>
            </a:pPr>
            <a:r>
              <a:rPr lang="en-US" sz="2100">
                <a:solidFill>
                  <a:srgbClr val="F5F5F5"/>
                </a:solidFill>
                <a:latin typeface="Roboto"/>
                <a:ea typeface="Roboto"/>
                <a:cs typeface="Roboto"/>
                <a:sym typeface="Roboto"/>
              </a:rPr>
              <a:t>...</a:t>
            </a:r>
          </a:p>
        </p:txBody>
      </p:sp>
      <p:sp>
        <p:nvSpPr>
          <p:cNvPr id="70" name="TextBox 70"/>
          <p:cNvSpPr txBox="1"/>
          <p:nvPr/>
        </p:nvSpPr>
        <p:spPr>
          <a:xfrm>
            <a:off x="14859505" y="7183415"/>
            <a:ext cx="2858326" cy="3657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453390" lvl="1" indent="-226695" algn="l">
              <a:lnSpc>
                <a:spcPts val="2940"/>
              </a:lnSpc>
              <a:buFont typeface="Arial"/>
              <a:buChar char="•"/>
            </a:pPr>
            <a:r>
              <a:rPr lang="en-US" sz="2100">
                <a:solidFill>
                  <a:srgbClr val="F5F5F5"/>
                </a:solidFill>
                <a:latin typeface="Roboto"/>
                <a:ea typeface="Roboto"/>
                <a:cs typeface="Roboto"/>
                <a:sym typeface="Roboto"/>
              </a:rPr>
              <a:t>...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F1FC3E3580042429563334A900B4CC0" ma:contentTypeVersion="17" ma:contentTypeDescription="Ein neues Dokument erstellen." ma:contentTypeScope="" ma:versionID="a227ca2d4b83ff99e913f48130e18341">
  <xsd:schema xmlns:xsd="http://www.w3.org/2001/XMLSchema" xmlns:xs="http://www.w3.org/2001/XMLSchema" xmlns:p="http://schemas.microsoft.com/office/2006/metadata/properties" xmlns:ns2="d347a25c-d81f-47ac-b8fe-a998488e58ef" xmlns:ns3="f518cb0e-b5d3-46cd-afda-b7ba89c5d354" targetNamespace="http://schemas.microsoft.com/office/2006/metadata/properties" ma:root="true" ma:fieldsID="f61f678377115bc2a9f869ec0c3e16ee" ns2:_="" ns3:_="">
    <xsd:import namespace="d347a25c-d81f-47ac-b8fe-a998488e58ef"/>
    <xsd:import namespace="f518cb0e-b5d3-46cd-afda-b7ba89c5d35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_Flow_SignoffStatu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47a25c-d81f-47ac-b8fe-a998488e58e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Bildmarkierungen" ma:readOnly="false" ma:fieldId="{5cf76f15-5ced-4ddc-b409-7134ff3c332f}" ma:taxonomyMulti="true" ma:sspId="264c5408-8ac2-4a22-a886-b8584a459d5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_Flow_SignoffStatus" ma:index="23" nillable="true" ma:displayName="Status Unterschrift" ma:internalName="Status_x0020_Unterschrift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18cb0e-b5d3-46cd-afda-b7ba89c5d354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95fff58d-0551-478c-b8ea-25b4a86b4886}" ma:internalName="TaxCatchAll" ma:showField="CatchAllData" ma:web="f518cb0e-b5d3-46cd-afda-b7ba89c5d35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d347a25c-d81f-47ac-b8fe-a998488e58ef" xsi:nil="true"/>
    <lcf76f155ced4ddcb4097134ff3c332f xmlns="d347a25c-d81f-47ac-b8fe-a998488e58ef">
      <Terms xmlns="http://schemas.microsoft.com/office/infopath/2007/PartnerControls"/>
    </lcf76f155ced4ddcb4097134ff3c332f>
    <TaxCatchAll xmlns="f518cb0e-b5d3-46cd-afda-b7ba89c5d354" xsi:nil="true"/>
  </documentManagement>
</p:properties>
</file>

<file path=customXml/itemProps1.xml><?xml version="1.0" encoding="utf-8"?>
<ds:datastoreItem xmlns:ds="http://schemas.openxmlformats.org/officeDocument/2006/customXml" ds:itemID="{C0793043-E54F-44E8-86A5-C686A4508030}"/>
</file>

<file path=customXml/itemProps2.xml><?xml version="1.0" encoding="utf-8"?>
<ds:datastoreItem xmlns:ds="http://schemas.openxmlformats.org/officeDocument/2006/customXml" ds:itemID="{209F5677-A203-414F-9C3D-0B469F8F4302}"/>
</file>

<file path=customXml/itemProps3.xml><?xml version="1.0" encoding="utf-8"?>
<ds:datastoreItem xmlns:ds="http://schemas.openxmlformats.org/officeDocument/2006/customXml" ds:itemID="{D50498F8-AED1-4CB9-8398-6C0416547D43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</Words>
  <Application>Microsoft Office PowerPoint</Application>
  <PresentationFormat>Benutzerdefiniert</PresentationFormat>
  <Paragraphs>33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7" baseType="lpstr">
      <vt:lpstr>Roboto Condensed</vt:lpstr>
      <vt:lpstr>Arial</vt:lpstr>
      <vt:lpstr>Roboto Condensed Bold</vt:lpstr>
      <vt:lpstr>Calibri</vt:lpstr>
      <vt:lpstr>Roboto</vt:lpstr>
      <vt:lpstr>Office Theme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Ideal Customer Profile</dc:title>
  <dc:creator>Lucy Dörper</dc:creator>
  <cp:lastModifiedBy>Lucy Dörper</cp:lastModifiedBy>
  <cp:revision>2</cp:revision>
  <dcterms:created xsi:type="dcterms:W3CDTF">2006-08-16T00:00:00Z</dcterms:created>
  <dcterms:modified xsi:type="dcterms:W3CDTF">2025-05-26T10:11:14Z</dcterms:modified>
  <dc:identifier>DAGoiJWQZpI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0x0101009F1FC3E3580042429563334A900B4CC0</vt:lpwstr>
  </property>
</Properties>
</file>